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hispersondoesnotexist.com/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9152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Redes Neuronales: Una Introducción Sencilla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3341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12456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132189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106114"/>
            <a:ext cx="402621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Juan Camilo Garcia Braham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32967"/>
            <a:ext cx="1230439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Conclusión: El Poder de las Redes Neuronales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234321" y="3290173"/>
            <a:ext cx="125320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 redes neuronales transforman el mundo, evolucionan constantemente y ofrecen un futuro lleno de innovación.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012519"/>
            <a:ext cx="30480" cy="950357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864037" y="42405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146" y="4312444"/>
            <a:ext cx="329089" cy="4114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66280" y="4325303"/>
            <a:ext cx="29698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Transformación Global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666280" y="4816316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 redes neuronales están remodelando industrias y abriendo nuevas posibilidades en diversos campos.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67682" y="42405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792" y="4312444"/>
            <a:ext cx="329089" cy="4114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069925" y="43253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Evolución Constante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6069925" y="4816316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 aprendizaje profundo avanza rápidamente, con nuevos algoritmos y modelos emergiendo continuamente.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71328" y="42405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437" y="4312444"/>
            <a:ext cx="329089" cy="41148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473571" y="4325303"/>
            <a:ext cx="29177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Innovación al Alcance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10473571" y="4816316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 futuro de la IA está en manos de quienes exploran y aplican estas tecnologías para resolver problemas y crear soluciones.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2730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¿Qué son las Redes Neuronales?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06919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Son un modelo computacional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inspirado en la estructura y función del cerebro humano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 Están compuestas por nodos (neuronas) que están interconectados y que procesan/transmiten información. Estos nodos se organizan en capas, incluyendo una capa de entrada, una o más capas ocultas y una capa de salida.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322094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 redes neuronales aprenden a través del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ajuste de las conexiones (pesos) entre las neuronas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lo que les permite reconocer patrones complejos en los datos y realizar tareas como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clasificación, predicción y reconocimiento de voz o imágenes.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03891"/>
            <a:ext cx="1096137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¿Cómo Funcionan las Redes Neuronales?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067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Capas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4965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 redes neuronales consisten en capas interconectadas.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1372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Capa de entrada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9509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Capas ocultas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07646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Capa de salida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9067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Neuronas y Pesos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496508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 neuronas se conectan mediante pesos ajustables. Las funciones de activación como ReLU y Sigmoide regulan la activación neuronal.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83549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 "aprendizaje" implica ajustar estos pesos a través de retropropagación (back propagation). Esto permite a la red aprender patrones y realizar tareas específicas.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1655" y="677466"/>
            <a:ext cx="7420689" cy="136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Ejemplos de Uso en el Mundo Real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55" y="2457212"/>
            <a:ext cx="615434" cy="6154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3192" y="2560320"/>
            <a:ext cx="315575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Reconocimiento de Voz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723192" y="3049905"/>
            <a:ext cx="6559153" cy="787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Siri, Alexa y Google Assistant entienden y responden a comandos de voz.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55" y="4372928"/>
            <a:ext cx="615434" cy="6154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3192" y="4476036"/>
            <a:ext cx="307014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Traducción Automática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723192" y="4965621"/>
            <a:ext cx="6559153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Google Translate traduce idiomas en tiempo real.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55" y="5894784"/>
            <a:ext cx="615434" cy="6154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3192" y="5997893"/>
            <a:ext cx="2735580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Diagnóstico Médico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723192" y="6487478"/>
            <a:ext cx="6559153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Detecta cáncer en imágenes médicas con alta precisión.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861655" y="7158276"/>
            <a:ext cx="7420689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Entre muchos otros casos…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1516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 Neuronal para Clasificación de Imágenes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57049"/>
            <a:ext cx="3584615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33191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MNIST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810119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Reconocimiento de dígitos escritos a mano.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057049"/>
            <a:ext cx="3584615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3319105"/>
            <a:ext cx="29125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Pixeles como entrada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3810119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Las imágenes se "alimentan" a la red como pixeles.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109091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3711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Gatos vs. Perros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5862161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Ejemplo: red neuronal que distingue gatos de perros con alta precisión.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526" y="614005"/>
            <a:ext cx="13067348" cy="7840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40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3115985"/>
            <a:ext cx="9781580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Detección de Objetos en Imágenes y Video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89" y="3990023"/>
            <a:ext cx="1021556" cy="1225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3113" y="4194334"/>
            <a:ext cx="2931319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Clasificación vs. Detección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2043113" y="4600575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Diferenciar entre identificar la clase de un objeto y localizarlo.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9" y="5215890"/>
            <a:ext cx="1021556" cy="1225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3113" y="5420201"/>
            <a:ext cx="236922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Algoritmos Populares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2043113" y="5826443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Existen varios algoritmos que pueden ser utilizados, opté por YOLO (You Only Look Once) de Python.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89" y="6441758"/>
            <a:ext cx="1021556" cy="1225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3113" y="6646069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Aplicaciones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2043113" y="7052310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Los campos como la seguridad, vigilancia y conducción autónoma se benefician de esta tecnología.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6453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Más allá de las Imágenes: Otros Tipos de Redes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8064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680" y="2891195"/>
            <a:ext cx="27514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Redes Recurrentes (RNN)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3725108"/>
            <a:ext cx="275141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Procesamiento de secuencias (donde el orden importa) como texto y audio.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28064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14948" y="2891195"/>
            <a:ext cx="275141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Redes Generativas Adversariales (GANs)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014948" y="4068008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Generación de imágenes realistas y contenido creativo. Como </a:t>
            </a:r>
            <a:pPr algn="l" indent="0" marL="0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esto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79905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680" y="58838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Transformers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6374844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 modelo detrás de ChatGPT y otros modelos de lenguaje avanzados.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2071"/>
            <a:ext cx="1211460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Recursos Adicionales: Videos Recomendados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11623"/>
            <a:ext cx="2150269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65578" y="298442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3261122" y="27584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3Blue1Brown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249454"/>
            <a:ext cx="615541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Visualizaciones intuitivas de matemáticas y redes neuronales.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87608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014668"/>
            <a:ext cx="4300657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40712" y="448746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5411510" y="4261485"/>
            <a:ext cx="30044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Andrew Ng (Coursera)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11510" y="4752499"/>
            <a:ext cx="61105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"Deep Learning Specialization" para un aprendizaje profundo.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517713"/>
            <a:ext cx="6451163" cy="1379696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15966" y="599051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562017" y="5764530"/>
            <a:ext cx="320575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"AlphaGo" (Documental)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62017" y="6255544"/>
            <a:ext cx="49512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Sobre la IA que venció al campeón mundial de Go.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2025-06-03T14:48:26Z</dcterms:created>
  <dcterms:modified xsi:type="dcterms:W3CDTF">2025-06-03T14:48:26Z</dcterms:modified>
</cp:coreProperties>
</file>